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0" r:id="rId8"/>
    <p:sldId id="261" r:id="rId9"/>
    <p:sldId id="262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B6DA36-B814-4BFC-B956-55DF167C0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555B1A-99E4-4B64-BF0F-9DCC6664E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9D4DBF-A70A-4E7C-BE67-4A084962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F0E-816D-47CA-99FF-34C876B8BAA2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C19678-73EA-4398-999F-36E12DD5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CFBF35-5958-4435-B383-99890EF7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1D24-E9E8-4D64-80ED-203DB1CC8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16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8E69F9-1FB4-4744-87C5-8E4483CE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321BFA-E896-4EF3-93EE-3D2933494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5056A3-8B77-45A8-B419-94E4BA5B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F0E-816D-47CA-99FF-34C876B8BAA2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06FD08-BC1F-4A47-BC6E-BBA7D957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B16360-FC29-4203-AEBC-AA747F63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1D24-E9E8-4D64-80ED-203DB1CC8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21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FF99E00-FD22-4653-8661-36D2EF4DC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471165-DF56-4488-9E16-72D68192A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78E537-5364-47D4-B0D1-07366D53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F0E-816D-47CA-99FF-34C876B8BAA2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7E4FC4-5236-473D-B7E5-26B77A77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F51AC7-F320-44CA-9C2A-D2C66131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1D24-E9E8-4D64-80ED-203DB1CC8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53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C988A7-42A3-41C8-B6A0-4B674916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D836EA-EEEF-4B0F-B30C-97F412320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D3B619-E5DB-41C7-B310-D768604B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F0E-816D-47CA-99FF-34C876B8BAA2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EB0681-508B-4F5E-9650-744F1203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25A144-4CED-44EC-9956-713C5589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1D24-E9E8-4D64-80ED-203DB1CC8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73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3ECB8-BA79-4019-B032-F1A7B3284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1F850E-688C-46DF-BDD2-489A0FC1F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D6CBFB-4504-43C8-93CF-3F1D0305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F0E-816D-47CA-99FF-34C876B8BAA2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F79542-4E42-4B35-96EE-EF57DA8B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166CA7-0CFF-4040-BAB4-92F2A224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1D24-E9E8-4D64-80ED-203DB1CC8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36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E5C1C4-E729-4FB0-8D9B-98109F77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6CF0DF-CE83-4E90-ACBC-6FE7A70C9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2DAD182-0AF8-4D44-B8C5-130BCAE45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D24BDF-17A5-4302-BDA4-4B960635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F0E-816D-47CA-99FF-34C876B8BAA2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E49EFB-3189-471E-BE3E-42CFE598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239AB9-80C0-488E-96FF-DFA812B6E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1D24-E9E8-4D64-80ED-203DB1CC8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10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A6A684-CEB7-47D6-8B0A-867BA184B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9E75AF-34F9-4ABA-9537-548D24A33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89683E-B6DB-416F-9392-75B172611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0D26AEB-E80A-4F61-9CA2-FC984B364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6934121-6C7F-4166-AFCA-23E31E67A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B43BF10-BD53-46EB-9524-913E007D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F0E-816D-47CA-99FF-34C876B8BAA2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0F6AFD-D443-41A6-81C0-BBB688D0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E5A813-238A-42E9-BD96-0FF456F3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1D24-E9E8-4D64-80ED-203DB1CC8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79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F0F3EA-41E2-46A9-9822-EDFCFA47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6D65DB9-760B-45B9-9F78-7AE29E3F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F0E-816D-47CA-99FF-34C876B8BAA2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33A0D7-BD18-4A91-90AF-7050125C2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F186DEE-73D1-4BBF-BAA3-14330350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1D24-E9E8-4D64-80ED-203DB1CC8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82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DE643DA-E808-497E-8168-BA26B226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F0E-816D-47CA-99FF-34C876B8BAA2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26B44ED-A919-40E5-A6FB-D7E7E4A6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E1EC15-5759-435B-8757-0E78CB0B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1D24-E9E8-4D64-80ED-203DB1CC8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2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DEA5FF-60FB-40F5-BD6D-1407D7D8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FEDDA2-B304-4600-AD89-821AA7AFD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7B54A04-912A-4027-9B44-4322ACCFD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A80B8D-254B-4C2B-B04A-472762F3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F0E-816D-47CA-99FF-34C876B8BAA2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1A88AC-E960-409D-B5E0-F9463DAB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276BCE-FE68-4E2C-BB9C-E7B1D10C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1D24-E9E8-4D64-80ED-203DB1CC8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3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8801B7-3B1B-4F1B-A6B0-ACE11F73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71765D4-ED32-40D0-81F0-8E4D36674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E8683F-7C8C-4BCD-9902-1DF44E6DC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497D08-F452-4566-9ABB-4303DD064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F0E-816D-47CA-99FF-34C876B8BAA2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B1C105-553E-4573-A539-14BDFD2E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1DE9A9-A3C0-44C4-BD3F-E6DEF7E8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1D24-E9E8-4D64-80ED-203DB1CC8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76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5817C49-D8AF-46C1-A13B-717C78CB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1358F1-4C26-4C52-B434-947542777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946DED-94A7-4A73-9C2B-5F95B18F8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9BF0E-816D-47CA-99FF-34C876B8BAA2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8D1DB9-5014-4941-B7E0-FF419FE80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6D75CD-47C2-47DE-8EC7-2DBE224CE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81D24-E9E8-4D64-80ED-203DB1CC8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23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043C1C0-3CD1-4C94-ABAB-CB2793D6B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9" y="467113"/>
            <a:ext cx="11361576" cy="639088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BF352A-0309-4BD5-B5FC-AE94D40B2126}"/>
              </a:ext>
            </a:extLst>
          </p:cNvPr>
          <p:cNvSpPr txBox="1"/>
          <p:nvPr/>
        </p:nvSpPr>
        <p:spPr>
          <a:xfrm>
            <a:off x="1487979" y="99753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home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E13DBC-D3DC-44AC-866A-8FC60E7673C6}"/>
              </a:ext>
            </a:extLst>
          </p:cNvPr>
          <p:cNvSpPr txBox="1"/>
          <p:nvPr/>
        </p:nvSpPr>
        <p:spPr>
          <a:xfrm>
            <a:off x="3039533" y="4631267"/>
            <a:ext cx="762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Una nuova realtà al servizio di </a:t>
            </a:r>
            <a:r>
              <a:rPr lang="it-IT" dirty="0" err="1"/>
              <a:t>Pmi</a:t>
            </a:r>
            <a:r>
              <a:rPr lang="it-IT" dirty="0"/>
              <a:t>, Microimprese, Condomini e Residenziali.</a:t>
            </a:r>
          </a:p>
          <a:p>
            <a:r>
              <a:rPr lang="it-IT" dirty="0"/>
              <a:t>Il miglior supporto per analizzare, comprendere la tua spesa energetica e trovare la soluzione più adatta per risparmiare</a:t>
            </a:r>
          </a:p>
        </p:txBody>
      </p:sp>
    </p:spTree>
    <p:extLst>
      <p:ext uri="{BB962C8B-B14F-4D97-AF65-F5344CB8AC3E}">
        <p14:creationId xmlns:p14="http://schemas.microsoft.com/office/powerpoint/2010/main" val="300508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2B0B7B-BC8C-4640-96AE-1D4EC44C77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B2CBCB-AC29-4842-ADB8-0D8872297B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0966DF-F4DD-4024-8E5E-7DA2D63DE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A654C9-82C5-4004-856D-86EAD47E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C43253-20CA-4494-B2FF-AD319558C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0DE296-811E-4CB9-B8DB-63B4279CF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75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D838EB7-5F13-4F21-B7B9-FAD616129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527180"/>
            <a:ext cx="11072327" cy="622818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4ECAA7-3F05-46EB-91E7-FBA1A66489C8}"/>
              </a:ext>
            </a:extLst>
          </p:cNvPr>
          <p:cNvSpPr txBox="1"/>
          <p:nvPr/>
        </p:nvSpPr>
        <p:spPr>
          <a:xfrm>
            <a:off x="3060441" y="186612"/>
            <a:ext cx="31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Energia e gas</a:t>
            </a:r>
          </a:p>
        </p:txBody>
      </p:sp>
    </p:spTree>
    <p:extLst>
      <p:ext uri="{BB962C8B-B14F-4D97-AF65-F5344CB8AC3E}">
        <p14:creationId xmlns:p14="http://schemas.microsoft.com/office/powerpoint/2010/main" val="2878565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6FBFB1C-F6E8-470B-99F2-91B74EBCB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87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D4959AB-C4C0-4B53-895B-29ECFE79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55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015DC6A-670F-4B5D-9C81-63E010A1F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9575888-9B3A-4A8A-A464-352D93AFA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22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EF6DD0C-47D6-47EA-A60A-8F2CAEFDA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63" y="398884"/>
            <a:ext cx="11482873" cy="645911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1C269D-7F34-44EF-89D5-ED6DEE9098E7}"/>
              </a:ext>
            </a:extLst>
          </p:cNvPr>
          <p:cNvSpPr txBox="1"/>
          <p:nvPr/>
        </p:nvSpPr>
        <p:spPr>
          <a:xfrm>
            <a:off x="2267339" y="83976"/>
            <a:ext cx="382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contattaci</a:t>
            </a:r>
          </a:p>
        </p:txBody>
      </p:sp>
    </p:spTree>
    <p:extLst>
      <p:ext uri="{BB962C8B-B14F-4D97-AF65-F5344CB8AC3E}">
        <p14:creationId xmlns:p14="http://schemas.microsoft.com/office/powerpoint/2010/main" val="2714684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4BF8CC8-7831-4970-8FE2-6642F922B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2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0041AB-C869-4C36-B821-77106A88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A5EB88-41EB-4808-8949-2EF04D88B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6C1C3D8-1106-4B73-8351-BC9D0C91D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94A141-0709-4437-82FA-6A5E5867EC40}"/>
              </a:ext>
            </a:extLst>
          </p:cNvPr>
          <p:cNvSpPr txBox="1"/>
          <p:nvPr/>
        </p:nvSpPr>
        <p:spPr>
          <a:xfrm>
            <a:off x="272165" y="2822446"/>
            <a:ext cx="1830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Illuminazione Led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4B6AC1-C10A-413F-8024-975DFEB44D9F}"/>
              </a:ext>
            </a:extLst>
          </p:cNvPr>
          <p:cNvSpPr txBox="1"/>
          <p:nvPr/>
        </p:nvSpPr>
        <p:spPr>
          <a:xfrm>
            <a:off x="8947265" y="4113261"/>
            <a:ext cx="244255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impianti fotovoltaici e batterie di accumulo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996FD4-8599-4DD8-9CEA-27866A07719C}"/>
              </a:ext>
            </a:extLst>
          </p:cNvPr>
          <p:cNvSpPr txBox="1"/>
          <p:nvPr/>
        </p:nvSpPr>
        <p:spPr>
          <a:xfrm>
            <a:off x="2810933" y="4588933"/>
            <a:ext cx="314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Inviaci la tua Fattura per un rapido consulto gratuito sulla tua spesa energetica. Ti proporremo la soluzione ideale secondo i tuoi consumi abituali.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E395CEE-E995-4547-9141-6A9F5612C213}"/>
              </a:ext>
            </a:extLst>
          </p:cNvPr>
          <p:cNvSpPr txBox="1"/>
          <p:nvPr/>
        </p:nvSpPr>
        <p:spPr>
          <a:xfrm>
            <a:off x="272165" y="3326715"/>
            <a:ext cx="1830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Il modo più efficace per risparmiare sulla spesa di</a:t>
            </a:r>
          </a:p>
          <a:p>
            <a:r>
              <a:rPr lang="it-IT" sz="1000" dirty="0"/>
              <a:t>Energia elettrica è ottimizzare i tuoi consumi.</a:t>
            </a:r>
          </a:p>
          <a:p>
            <a:r>
              <a:rPr lang="it-IT" sz="1000" dirty="0"/>
              <a:t>L’illuminazione Led abbatte il Consumo di quasi il 50%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102884C-F9EC-4CCB-ADD9-944EBC6D39FD}"/>
              </a:ext>
            </a:extLst>
          </p:cNvPr>
          <p:cNvSpPr txBox="1"/>
          <p:nvPr/>
        </p:nvSpPr>
        <p:spPr>
          <a:xfrm>
            <a:off x="8947265" y="497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390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E4CB9B-0047-4A36-B524-01DE58889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0C5078-D9A4-4954-AD6E-C2BB255F31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A288C81-DBF4-4C82-9538-E236F54DC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1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A931CB-69A9-449F-B1FD-CEE3B770D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7230A3-5A85-4E7C-A646-974F70CB3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268E1EE-63CB-4CDE-9607-D2A5E53D1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CFA065-FC2F-4C77-A6BE-656CA7B3D93A}"/>
              </a:ext>
            </a:extLst>
          </p:cNvPr>
          <p:cNvSpPr txBox="1"/>
          <p:nvPr/>
        </p:nvSpPr>
        <p:spPr>
          <a:xfrm>
            <a:off x="7207135" y="1496291"/>
            <a:ext cx="2181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MAURIZIO MOLINARI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880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99390CF-51AD-4695-8F0B-1DD657080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9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728991D-2A2F-429C-B888-B706166B4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90" y="446119"/>
            <a:ext cx="11249608" cy="632790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B2A9E3B-522B-4D36-A037-E5BF1DCC68A0}"/>
              </a:ext>
            </a:extLst>
          </p:cNvPr>
          <p:cNvSpPr txBox="1"/>
          <p:nvPr/>
        </p:nvSpPr>
        <p:spPr>
          <a:xfrm>
            <a:off x="3256384" y="149290"/>
            <a:ext cx="3554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Chi siamo</a:t>
            </a:r>
          </a:p>
        </p:txBody>
      </p:sp>
    </p:spTree>
    <p:extLst>
      <p:ext uri="{BB962C8B-B14F-4D97-AF65-F5344CB8AC3E}">
        <p14:creationId xmlns:p14="http://schemas.microsoft.com/office/powerpoint/2010/main" val="158296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149C5B-B8BD-4564-A937-0145C9968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81A357C-70A3-453F-94CA-CE86E42FD5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C77D2C-7651-48C2-9827-05938CE6F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A1C6ACB-0DBF-4910-B8E5-DC08627158A3}"/>
              </a:ext>
            </a:extLst>
          </p:cNvPr>
          <p:cNvSpPr/>
          <p:nvPr/>
        </p:nvSpPr>
        <p:spPr>
          <a:xfrm>
            <a:off x="2568632" y="2651759"/>
            <a:ext cx="7074131" cy="37573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tx1"/>
                </a:solidFill>
              </a:rPr>
              <a:t>PMI, Microimprese e Utenze Residenziali.</a:t>
            </a:r>
          </a:p>
          <a:p>
            <a:pPr algn="ctr"/>
            <a:r>
              <a:rPr lang="it-IT" sz="1000" dirty="0">
                <a:solidFill>
                  <a:schemeClr val="tx1"/>
                </a:solidFill>
              </a:rPr>
              <a:t>Cerchiamo le migliori soluzioni per la tua spesa energetica nel Mercato Libero.</a:t>
            </a:r>
          </a:p>
          <a:p>
            <a:pPr algn="ctr"/>
            <a:endParaRPr lang="it-IT" sz="1000" dirty="0">
              <a:solidFill>
                <a:schemeClr val="tx1"/>
              </a:solidFill>
            </a:endParaRPr>
          </a:p>
          <a:p>
            <a:pPr algn="ctr"/>
            <a:r>
              <a:rPr lang="it-IT" sz="1000" b="1" dirty="0" err="1">
                <a:solidFill>
                  <a:schemeClr val="tx1"/>
                </a:solidFill>
              </a:rPr>
              <a:t>Glowteam</a:t>
            </a:r>
            <a:r>
              <a:rPr lang="it-IT" sz="1000" dirty="0">
                <a:solidFill>
                  <a:schemeClr val="tx1"/>
                </a:solidFill>
              </a:rPr>
              <a:t> con la sua attività di consulenza si propone come partner </a:t>
            </a:r>
            <a:r>
              <a:rPr lang="it-IT" sz="1000" b="1" dirty="0">
                <a:solidFill>
                  <a:schemeClr val="tx1"/>
                </a:solidFill>
              </a:rPr>
              <a:t> indipendente</a:t>
            </a:r>
            <a:r>
              <a:rPr lang="it-IT" sz="1000" dirty="0">
                <a:solidFill>
                  <a:schemeClr val="tx1"/>
                </a:solidFill>
              </a:rPr>
              <a:t> da qualsiasi fornitore di energia,  e si pone dalla parte del consumatore finale di energia </a:t>
            </a:r>
          </a:p>
          <a:p>
            <a:pPr algn="ctr"/>
            <a:r>
              <a:rPr lang="it-IT" sz="1000" dirty="0">
                <a:solidFill>
                  <a:schemeClr val="tx1"/>
                </a:solidFill>
              </a:rPr>
              <a:t>Un </a:t>
            </a:r>
            <a:r>
              <a:rPr lang="it-IT" sz="1000" b="1" dirty="0">
                <a:solidFill>
                  <a:schemeClr val="tx1"/>
                </a:solidFill>
              </a:rPr>
              <a:t>team di professionisti</a:t>
            </a:r>
            <a:r>
              <a:rPr lang="it-IT" sz="1000" dirty="0">
                <a:solidFill>
                  <a:schemeClr val="tx1"/>
                </a:solidFill>
              </a:rPr>
              <a:t> sempre aggiornato sugli aspetti tecnici e normativi del mercato energetico si occupa di tutte le componenti che riguardano la fornitura energetica: dalla scelta del trader più conveniente, alla verifica mensile delle fatture, all’interazione con fornitori e distributori per rettifiche o richieste specifiche dei clienti.</a:t>
            </a:r>
          </a:p>
          <a:p>
            <a:pPr algn="ctr"/>
            <a:r>
              <a:rPr lang="it-IT" sz="1000" dirty="0">
                <a:solidFill>
                  <a:schemeClr val="tx1"/>
                </a:solidFill>
              </a:rPr>
              <a:t>l’obiettivo infatti, è avere un team di specialisti in grado di proporre al cliente finale la soluzione economica migliore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D9FE8EC-E1BD-46FB-80CD-F59D3CE5A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7232306-6E99-46A7-907D-8DF9B817EB58}"/>
              </a:ext>
            </a:extLst>
          </p:cNvPr>
          <p:cNvSpPr txBox="1"/>
          <p:nvPr/>
        </p:nvSpPr>
        <p:spPr>
          <a:xfrm>
            <a:off x="4305993" y="2660073"/>
            <a:ext cx="157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25D6E7A-ACAF-42E4-A994-6C2EF0490868}"/>
              </a:ext>
            </a:extLst>
          </p:cNvPr>
          <p:cNvSpPr/>
          <p:nvPr/>
        </p:nvSpPr>
        <p:spPr>
          <a:xfrm>
            <a:off x="4172989" y="2419004"/>
            <a:ext cx="1704109" cy="25021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/>
              <a:t>Fondatore di </a:t>
            </a:r>
            <a:r>
              <a:rPr lang="it-IT" sz="1000" dirty="0" err="1"/>
              <a:t>Glowteam</a:t>
            </a:r>
            <a:r>
              <a:rPr lang="it-IT" sz="1000" dirty="0"/>
              <a:t>, Diplomato in Ragioneria, ha svolto Incarico di Area Manager e Responsabile Commerciale nel settore Tessile Abbigliamento per poi affacciarsi nel settore Energia e Gas con la liberalizzazione del mercato. Ha sviluppato un esperienza ormai decennale come Utility Manager e nel 2018 ha fondato </a:t>
            </a:r>
            <a:r>
              <a:rPr lang="it-IT" sz="1000" dirty="0" err="1"/>
              <a:t>Glowteam</a:t>
            </a:r>
            <a:r>
              <a:rPr lang="it-IT" sz="1000" dirty="0"/>
              <a:t>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C39BE5C-10FB-465E-9754-0C31A8A38407}"/>
              </a:ext>
            </a:extLst>
          </p:cNvPr>
          <p:cNvSpPr/>
          <p:nvPr/>
        </p:nvSpPr>
        <p:spPr>
          <a:xfrm>
            <a:off x="2543695" y="4854633"/>
            <a:ext cx="1280160" cy="1828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/>
              <a:t>Maurizio Molinari</a:t>
            </a:r>
          </a:p>
        </p:txBody>
      </p:sp>
    </p:spTree>
    <p:extLst>
      <p:ext uri="{BB962C8B-B14F-4D97-AF65-F5344CB8AC3E}">
        <p14:creationId xmlns:p14="http://schemas.microsoft.com/office/powerpoint/2010/main" val="309157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CD03500-9BCA-4AA2-832A-F072F3E17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B6F7C8F-B463-4ED8-A329-9EECF23BD8C4}"/>
              </a:ext>
            </a:extLst>
          </p:cNvPr>
          <p:cNvSpPr/>
          <p:nvPr/>
        </p:nvSpPr>
        <p:spPr>
          <a:xfrm>
            <a:off x="4971011" y="2926080"/>
            <a:ext cx="5261956" cy="20615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</a:rPr>
              <a:t>Fornisce al cliente un supporto nella scelta del miglior fornitore e/o contratto di acquisto di energia elettrica e/o gas.</a:t>
            </a:r>
          </a:p>
          <a:p>
            <a:r>
              <a:rPr lang="it-IT" sz="1200" dirty="0">
                <a:solidFill>
                  <a:schemeClr val="tx1"/>
                </a:solidFill>
              </a:rPr>
              <a:t>Osserva il mercato e i suoi cambiamenti, gestisce le trattative commerciali promuovendo le vendite. Si accerta della soddisfazione dei clienti e crea contatti per potenziali alleanze e partnership.</a:t>
            </a:r>
          </a:p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1711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331</Words>
  <Application>Microsoft Office PowerPoint</Application>
  <PresentationFormat>Widescreen</PresentationFormat>
  <Paragraphs>24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 Molinari - Energy Consultant</dc:creator>
  <cp:lastModifiedBy>M. Molinari - Energy Consultant</cp:lastModifiedBy>
  <cp:revision>13</cp:revision>
  <dcterms:created xsi:type="dcterms:W3CDTF">2020-06-01T14:43:16Z</dcterms:created>
  <dcterms:modified xsi:type="dcterms:W3CDTF">2020-06-04T13:37:37Z</dcterms:modified>
</cp:coreProperties>
</file>